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57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A960F7-CA23-4BA4-AE9F-66683B68AB60}" v="4" dt="2023-06-12T03:06:12.2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-18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52A960F7-CA23-4BA4-AE9F-66683B68AB60}"/>
    <pc:docChg chg="modSld">
      <pc:chgData name="Narelle Wheaton" userId="6e1b2b30-480e-4f91-806b-6735d5b9e446" providerId="ADAL" clId="{52A960F7-CA23-4BA4-AE9F-66683B68AB60}" dt="2023-06-12T03:06:12.205" v="3" actId="478"/>
      <pc:docMkLst>
        <pc:docMk/>
      </pc:docMkLst>
      <pc:sldChg chg="delSp">
        <pc:chgData name="Narelle Wheaton" userId="6e1b2b30-480e-4f91-806b-6735d5b9e446" providerId="ADAL" clId="{52A960F7-CA23-4BA4-AE9F-66683B68AB60}" dt="2023-06-12T03:06:09.745" v="0" actId="21"/>
        <pc:sldMkLst>
          <pc:docMk/>
          <pc:sldMk cId="2890992666" sldId="257"/>
        </pc:sldMkLst>
        <pc:spChg chg="del">
          <ac:chgData name="Narelle Wheaton" userId="6e1b2b30-480e-4f91-806b-6735d5b9e446" providerId="ADAL" clId="{52A960F7-CA23-4BA4-AE9F-66683B68AB60}" dt="2023-06-12T03:06:09.745" v="0" actId="21"/>
          <ac:spMkLst>
            <pc:docMk/>
            <pc:sldMk cId="2890992666" sldId="257"/>
            <ac:spMk id="4" creationId="{9EB85A56-C622-4000-B353-0EF0A2026E26}"/>
          </ac:spMkLst>
        </pc:spChg>
      </pc:sldChg>
      <pc:sldChg chg="addSp delSp modSp">
        <pc:chgData name="Narelle Wheaton" userId="6e1b2b30-480e-4f91-806b-6735d5b9e446" providerId="ADAL" clId="{52A960F7-CA23-4BA4-AE9F-66683B68AB60}" dt="2023-06-12T03:06:12.205" v="3" actId="478"/>
        <pc:sldMkLst>
          <pc:docMk/>
          <pc:sldMk cId="643605441" sldId="261"/>
        </pc:sldMkLst>
        <pc:spChg chg="add mod">
          <ac:chgData name="Narelle Wheaton" userId="6e1b2b30-480e-4f91-806b-6735d5b9e446" providerId="ADAL" clId="{52A960F7-CA23-4BA4-AE9F-66683B68AB60}" dt="2023-06-12T03:06:10.660" v="1"/>
          <ac:spMkLst>
            <pc:docMk/>
            <pc:sldMk cId="643605441" sldId="261"/>
            <ac:spMk id="2" creationId="{AE38CA6F-095B-7B4F-E5EA-14924CC9180E}"/>
          </ac:spMkLst>
        </pc:spChg>
        <pc:spChg chg="add del mod">
          <ac:chgData name="Narelle Wheaton" userId="6e1b2b30-480e-4f91-806b-6735d5b9e446" providerId="ADAL" clId="{52A960F7-CA23-4BA4-AE9F-66683B68AB60}" dt="2023-06-12T03:06:12.205" v="3" actId="478"/>
          <ac:spMkLst>
            <pc:docMk/>
            <pc:sldMk cId="643605441" sldId="261"/>
            <ac:spMk id="4" creationId="{193B3E34-E5D6-6806-F479-E7E13DE972E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28F2D-E257-43E6-8307-651A86B91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0D7B72-12C6-4F8C-8BB5-A76BE8E537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FBC4D9-E193-4EED-8A83-24DD992F3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65222-EA83-4193-B026-DC49B174710C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B283A1-4647-4BF8-A9C3-F94AC43FC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7E024A-FF63-49E4-B516-A054118FF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4F635-19A9-4899-91BB-3A2D16457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15150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6E50F-FE63-4B14-957D-D13AED7FE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1124BB-2593-488E-B024-A0C70AA4FB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990C45-3D8A-472C-B47F-5FCF9A8AB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65222-EA83-4193-B026-DC49B174710C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455EB-E330-4D26-9AFC-19F90D81A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CE4E55-FEB4-4069-8107-787CED6EA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4F635-19A9-4899-91BB-3A2D16457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6601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849AA6-5095-40F0-87E9-2027C8B820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76B15B-59B2-4E3D-8C8C-3EAFFB2597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AF6F1-2873-43CA-A86D-646E28FC1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65222-EA83-4193-B026-DC49B174710C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6A7A2B-2378-4659-B012-6B5A8A169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35928C-FCD6-440C-ACF7-22C575EE7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4F635-19A9-4899-91BB-3A2D16457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9989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8B77A-A534-424B-84D9-292C5A32F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1E3091-DBFE-463A-9B1A-DBDD6754CF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5B32F1-5BAF-49D0-BF4D-3437088A0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65222-EA83-4193-B026-DC49B174710C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B0EAE6-9EA2-4844-AE37-5D6F021D5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E3A2E6-A80A-4DBC-9239-82BF0F7FF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4F635-19A9-4899-91BB-3A2D16457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6893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0BE38C-3237-4261-9FFB-E59DC81F6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B57F88-6C71-4D07-BFD4-2F54119D6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46AF10-C74E-442E-9967-0A9E5D673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65222-EA83-4193-B026-DC49B174710C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6B588-F4D8-48EF-AA38-FF72FA57F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533162-ED09-4FBA-94D0-12F5D70A6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4F635-19A9-4899-91BB-3A2D16457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9314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A7BAE-47CB-4AA3-B794-74A725313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368F6-E251-476B-9922-B821C2C5ED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0E87C4-7516-44A5-AA41-5D88AF6786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9A787D-99B2-4FB1-83ED-355B2FC2B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65222-EA83-4193-B026-DC49B174710C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CA5514-CC2F-4300-8D1D-D64A04EE8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39C838-1295-402B-9756-DA8092C38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4F635-19A9-4899-91BB-3A2D16457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5657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FECF1B-DC00-46B9-910A-728B27273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769AF4-663C-4568-BBA0-50A026A864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0CEB6B-491E-47D6-BA35-CA65AD0D65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D4851C-6374-434C-ACE5-A1EF18218E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70A924-EDFB-42C2-8760-CB0E9023E4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DEC551-A874-4512-813A-6EB16E361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65222-EA83-4193-B026-DC49B174710C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3A6170-335F-4010-90BD-9C4191722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51EA05-47C8-45EE-B511-FCD1C0040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4F635-19A9-4899-91BB-3A2D16457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1575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99C584-ACB0-475A-834B-515A67D96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95DD3C-53BF-4D99-8751-256DB91AB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65222-EA83-4193-B026-DC49B174710C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862F4F-6373-435C-9E90-685067F0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0057BC-6E36-4E48-84A1-36DF262E8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4F635-19A9-4899-91BB-3A2D16457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7406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4C62EA-D058-4B02-A02C-AAAF62FEF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65222-EA83-4193-B026-DC49B174710C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3CBC14-4FD8-4F56-B916-771055839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40A670-E58E-4BB5-8354-B2F82475C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4F635-19A9-4899-91BB-3A2D16457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905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EC633-944A-423C-98DE-F1272E4A6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440DBF-56BB-4D9F-9F34-47D6143A84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D43280-54C5-4AF3-8A32-094C4E841C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E985A2-81BD-44BB-8FE7-23E8D610B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65222-EA83-4193-B026-DC49B174710C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108E03-3B34-454F-AE61-A2EAEC9AE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2C769-0B49-47A2-A33C-CE0F611AA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4F635-19A9-4899-91BB-3A2D16457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8683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F94DE-C3F2-4705-A3DD-35C2121D2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2A8501-F2F1-4514-A60B-023D0144D6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DA3BE2-3CA6-418F-918B-37433D721A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06A2C0-BE18-4686-B4F8-8B1CD922D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65222-EA83-4193-B026-DC49B174710C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CAA5B9-0C8F-4464-83FD-C0D9415F4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A13A18-7A24-45FA-A793-26ECB2231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4F635-19A9-4899-91BB-3A2D16457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7358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E894D3-B881-44E0-8617-940E687DB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21319-8473-4DC4-B3E8-60570589B9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8B3FB-8358-4B8E-A676-C7537A1731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65222-EA83-4193-B026-DC49B174710C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09D569-1536-4650-9F4E-8F899965DB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2890DE-E745-4A0D-9942-F803A016A5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4F635-19A9-4899-91BB-3A2D16457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8713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A6D5B30-96FB-4B40-BAD3-0D4331D5B2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26834"/>
            <a:ext cx="9144000" cy="4391025"/>
          </a:xfrm>
        </p:spPr>
        <p:txBody>
          <a:bodyPr>
            <a:normAutofit lnSpcReduction="10000"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Let me hear Thy voice now speaking,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me hear and I'll obey;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While before Thy cross I'm seeking,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chase my fears away!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let the light now falling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Reveal my every need,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hear me while I'm calling,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speak, and I will heed!</a:t>
            </a:r>
            <a:endParaRPr lang="en-A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380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A6D5B30-96FB-4B40-BAD3-0D4331D5B2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12727"/>
            <a:ext cx="9144000" cy="2824381"/>
          </a:xfrm>
        </p:spPr>
        <p:txBody>
          <a:bodyPr>
            <a:normAutofit/>
          </a:bodyPr>
          <a:lstStyle/>
          <a:p>
            <a:r>
              <a:rPr lang="en-US" sz="2900" dirty="0">
                <a:solidFill>
                  <a:schemeClr val="bg1"/>
                </a:solidFill>
              </a:rPr>
              <a:t>Chorus</a:t>
            </a:r>
            <a:br>
              <a:rPr lang="en-US" sz="29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Speak,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speak!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Obey Thee I will ever,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at Thy cross I seek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all that's wrong to sever.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194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A6D5B30-96FB-4B40-BAD3-0D4331D5B2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66775"/>
            <a:ext cx="9144000" cy="4391025"/>
          </a:xfrm>
        </p:spPr>
        <p:txBody>
          <a:bodyPr>
            <a:normAutofit lnSpcReduction="10000"/>
          </a:bodyPr>
          <a:lstStyle/>
          <a:p>
            <a:r>
              <a:rPr lang="en-US" sz="29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sz="29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me hear and I will follow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Though the path be strewed with thorns;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is joy to share Thy sorrow,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makest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calm the storm.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my heart Thy temple making,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Thy fullness dwell with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Every evil way forsaking,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Thine only I will be.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072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A6D5B30-96FB-4B40-BAD3-0D4331D5B2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12727"/>
            <a:ext cx="9144000" cy="2824381"/>
          </a:xfrm>
        </p:spPr>
        <p:txBody>
          <a:bodyPr>
            <a:normAutofit/>
          </a:bodyPr>
          <a:lstStyle/>
          <a:p>
            <a:r>
              <a:rPr lang="en-US" sz="2900" dirty="0">
                <a:solidFill>
                  <a:schemeClr val="bg1"/>
                </a:solidFill>
              </a:rPr>
              <a:t>Chorus</a:t>
            </a:r>
            <a:br>
              <a:rPr lang="en-US" sz="29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Speak,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speak!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Obey Thee I will ever,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at Thy cross I seek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all that's wrong to sever.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848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A6D5B30-96FB-4B40-BAD3-0D4331D5B2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66775"/>
            <a:ext cx="9144000" cy="4862906"/>
          </a:xfrm>
        </p:spPr>
        <p:txBody>
          <a:bodyPr>
            <a:normAutofit lnSpcReduction="10000"/>
          </a:bodyPr>
          <a:lstStyle/>
          <a:p>
            <a:r>
              <a:rPr lang="en-US" sz="29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sz="29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the blood of Christ forever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Flood and cleanse my heart within,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to grieve Thee I may never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More stain my soul with sin.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Farewell to worldly pleasure,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Farewell to self and pride;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How wondrous is my treasure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Jesus at my side.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992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A6D5B30-96FB-4B40-BAD3-0D4331D5B2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12727"/>
            <a:ext cx="9144000" cy="2824381"/>
          </a:xfrm>
        </p:spPr>
        <p:txBody>
          <a:bodyPr>
            <a:normAutofit/>
          </a:bodyPr>
          <a:lstStyle/>
          <a:p>
            <a:r>
              <a:rPr lang="en-US" sz="2900" dirty="0">
                <a:solidFill>
                  <a:schemeClr val="bg1"/>
                </a:solidFill>
              </a:rPr>
              <a:t>Chorus</a:t>
            </a:r>
            <a:br>
              <a:rPr lang="en-US" sz="29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Speak,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speak!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Obey Thee I will ever,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at Thy cross I seek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all that's wrong to sever.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38CA6F-095B-7B4F-E5EA-14924CC918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462" y="6082324"/>
            <a:ext cx="6096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>
                <a:solidFill>
                  <a:schemeClr val="bg1"/>
                </a:solidFill>
              </a:rPr>
              <a:t>Let Me Hear Thy Voice Now Speaking</a:t>
            </a:r>
          </a:p>
          <a:p>
            <a:pPr eaLnBrk="1" hangingPunct="1"/>
            <a:r>
              <a:rPr lang="en-US" altLang="en-US" sz="1200">
                <a:solidFill>
                  <a:schemeClr val="bg1"/>
                </a:solidFill>
              </a:rPr>
              <a:t>Herbert </a:t>
            </a:r>
            <a:r>
              <a:rPr lang="en-US" altLang="en-US" sz="1200" dirty="0">
                <a:solidFill>
                  <a:schemeClr val="bg1"/>
                </a:solidFill>
              </a:rPr>
              <a:t>H Booth</a:t>
            </a:r>
          </a:p>
          <a:p>
            <a:pPr eaLnBrk="1" hangingPunct="1"/>
            <a:r>
              <a:rPr lang="en-US" altLang="en-US" sz="1200" dirty="0">
                <a:solidFill>
                  <a:schemeClr val="bg1"/>
                </a:solidFill>
              </a:rPr>
              <a:t>© The General of the Salvation Army</a:t>
            </a:r>
            <a:endParaRPr lang="en-AU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605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293</Words>
  <Application>Microsoft Office PowerPoint</Application>
  <PresentationFormat>Widescreen</PresentationFormat>
  <Paragraphs>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2022-04-06T04:42:45Z</dcterms:created>
  <dcterms:modified xsi:type="dcterms:W3CDTF">2023-06-12T03:06:16Z</dcterms:modified>
</cp:coreProperties>
</file>